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7" r:id="rId5"/>
    <p:sldId id="259" r:id="rId6"/>
    <p:sldId id="260" r:id="rId7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9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4FD8E-5CFA-46FB-B006-80415412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22025-9597-41EB-AB51-34B514D0C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EE42E-909D-4A8B-B624-24473AB8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E683E-84F5-4644-981A-C0707D49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BF6F4-32FD-40A4-8288-B6702697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1C71C-42C0-46D4-B1C3-59B62B6C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48BC0-79C7-4308-A5DB-059C4ED86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C2CF3-D03B-4410-A47E-AA2B9E1F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FDA0B-B605-4CCC-A5CD-60F67407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22938-A44F-43CC-8777-648CA40B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6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657F6-F3C2-422F-9920-F8FD499F9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86B78-99F9-4D10-89D1-F250D927E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C46C2-359E-4AAF-A1D9-3F94B7FC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A46EE-11FE-4857-99DE-5A714C28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C12FC-98C9-4672-9FF5-F64C5436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9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4E71-14A3-425C-9D08-DC784731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3775F-08D0-43AA-B0C1-E32F268E3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B3241-CBE9-40A8-964B-44DA03FC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B57E7-BF59-4EDE-83B2-19B986FF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54F4F-9059-41F2-BFF9-3CB2D8B3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C1FB-5AF5-47A7-8689-DDB7621C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4" y="2507617"/>
            <a:ext cx="6703695" cy="4184014"/>
          </a:xfrm>
        </p:spPr>
        <p:txBody>
          <a:bodyPr anchor="b"/>
          <a:lstStyle>
            <a:lvl1pPr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0DCA0-0C10-4B5B-BFEA-5E4E64E08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04" y="6731213"/>
            <a:ext cx="6703695" cy="2200274"/>
          </a:xfrm>
        </p:spPr>
        <p:txBody>
          <a:bodyPr/>
          <a:lstStyle>
            <a:lvl1pPr marL="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1pPr>
            <a:lvl2pPr marL="2914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582930" indent="0">
              <a:buNone/>
              <a:defRPr sz="1148">
                <a:solidFill>
                  <a:schemeClr val="tx1">
                    <a:tint val="75000"/>
                  </a:schemeClr>
                </a:solidFill>
              </a:defRPr>
            </a:lvl3pPr>
            <a:lvl4pPr marL="87439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586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5732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4879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025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172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EA5B6-8D98-41DE-BB3A-70F80AF5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66A9F-01D0-4C52-AF02-7D277BB81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044BB-94F8-4DDC-BED2-9D9C03F1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E9CD7-BA65-46FF-888C-D9BB89E7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54C61-9A50-4C68-9738-FD572E44F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0F0FE-8EB6-4B24-858F-F1896AAC4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195A8-0C3F-484D-A414-7A6548C7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73188-90B1-4A52-9995-0C510619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D8200-3493-44D9-AE98-682147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8003-CA5C-4D5B-B5AB-CBA36617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535517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795F-F9C9-41A2-9094-6492A8618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365" y="2465706"/>
            <a:ext cx="3288089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5FE81-A881-4154-A097-29F12E63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365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06862-335B-47C2-A8B2-11202A7A2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F9789-60C9-48E5-8532-117090C4D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022A6-6BAC-4738-AB40-C566DE4C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ADC5D-9713-427F-B593-ACDAB8BB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4E2C2-18D2-4700-9FA1-748927C7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6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B538-92AF-48A4-9DD0-DB3B35D4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D62F9F-41A3-4E27-9CB7-C3A98F41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EB172-5FDF-4D4E-A18D-415E5863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376E-0BFE-477E-84D7-F9F675DE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3B630-A715-4653-BAFF-A9D86135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D7DA0-2481-4171-A6E2-6882C22A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A87C-2999-4ABB-ACB2-528959A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0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7568-33B1-48CF-A625-F8D4D777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B64B2-DECD-43B5-9AD3-A328EE55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>
              <a:defRPr sz="2040"/>
            </a:lvl1pPr>
            <a:lvl2pPr>
              <a:defRPr sz="1785"/>
            </a:lvl2pPr>
            <a:lvl3pPr>
              <a:defRPr sz="153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E8880-3A21-4AAB-9FD0-148CE4EF2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1A686-8D15-427D-8FAB-81FAB41C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20AF-A3D0-496C-82B6-80914192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E5B2C-AAF1-423F-94BE-A6EF4813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4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1225-7699-4458-9037-49B275EB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598A0C-5576-4FFB-A38C-EC9F39160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 marL="0" indent="0">
              <a:buNone/>
              <a:defRPr sz="2040"/>
            </a:lvl1pPr>
            <a:lvl2pPr marL="291465" indent="0">
              <a:buNone/>
              <a:defRPr sz="1785"/>
            </a:lvl2pPr>
            <a:lvl3pPr marL="582930" indent="0">
              <a:buNone/>
              <a:defRPr sz="1530"/>
            </a:lvl3pPr>
            <a:lvl4pPr marL="874395" indent="0">
              <a:buNone/>
              <a:defRPr sz="1275"/>
            </a:lvl4pPr>
            <a:lvl5pPr marL="1165860" indent="0">
              <a:buNone/>
              <a:defRPr sz="1275"/>
            </a:lvl5pPr>
            <a:lvl6pPr marL="1457325" indent="0">
              <a:buNone/>
              <a:defRPr sz="1275"/>
            </a:lvl6pPr>
            <a:lvl7pPr marL="1748790" indent="0">
              <a:buNone/>
              <a:defRPr sz="1275"/>
            </a:lvl7pPr>
            <a:lvl8pPr marL="2040255" indent="0">
              <a:buNone/>
              <a:defRPr sz="1275"/>
            </a:lvl8pPr>
            <a:lvl9pPr marL="2331720" indent="0">
              <a:buNone/>
              <a:defRPr sz="12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D3EDD-5BE7-4878-9DCC-63EBA19A5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394FE-8BC1-46DC-8507-C067B50B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5A610-C282-4BB1-B893-E6855AA9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49753-0553-4210-B256-86DB4443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7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D2480E-34F4-4EB6-9666-EA3EE372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8AD6C-5A97-4D7A-B962-D9FF9C78D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4F4DF-3D9F-4BEE-8892-E73E952F0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353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4C866-D726-4E9E-B4C5-29759F093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608" y="9322647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129A6-174C-4B44-80EF-DE44CEE53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258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7CEB3D-C4B0-4779-AFA8-8C2A8DDA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7354" r="16534" b="13458"/>
          <a:stretch/>
        </p:blipFill>
        <p:spPr>
          <a:xfrm>
            <a:off x="1" y="0"/>
            <a:ext cx="7772400" cy="100621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776188-57B8-429E-8512-2E4B6DD384B5}"/>
              </a:ext>
            </a:extLst>
          </p:cNvPr>
          <p:cNvSpPr/>
          <p:nvPr/>
        </p:nvSpPr>
        <p:spPr>
          <a:xfrm>
            <a:off x="0" y="-3755"/>
            <a:ext cx="7772400" cy="100621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C0F87-C313-41B9-9A0C-DB58A32B825D}"/>
              </a:ext>
            </a:extLst>
          </p:cNvPr>
          <p:cNvSpPr/>
          <p:nvPr/>
        </p:nvSpPr>
        <p:spPr>
          <a:xfrm>
            <a:off x="258668" y="240019"/>
            <a:ext cx="7255064" cy="95783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B2F3D-E646-4092-8BDA-7B2379C472BB}"/>
              </a:ext>
            </a:extLst>
          </p:cNvPr>
          <p:cNvSpPr txBox="1"/>
          <p:nvPr/>
        </p:nvSpPr>
        <p:spPr>
          <a:xfrm flipH="1">
            <a:off x="607524" y="1380573"/>
            <a:ext cx="6577556" cy="811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00"/>
              </a:spcAft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Join </a:t>
            </a:r>
            <a:r>
              <a:rPr lang="en-US" sz="1700" b="1" spc="90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Name </a:t>
            </a:r>
            <a:r>
              <a:rPr lang="en-US" sz="1700" b="1" spc="90" dirty="0">
                <a:solidFill>
                  <a:schemeClr val="bg2">
                    <a:lumMod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for premier</a:t>
            </a: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views over 18 Green &amp; 10 Tee, access to Sherwood Country Club’s Clubhouse, and intimate proximity to the Professional Practice Range during the</a:t>
            </a:r>
          </a:p>
          <a:p>
            <a:pPr algn="ctr">
              <a:spcAft>
                <a:spcPts val="1400"/>
              </a:spcAft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2019 INVESCO QQQ CHAMPIONSHIP</a:t>
            </a:r>
            <a:endParaRPr lang="en-US" sz="3100" kern="1600" spc="13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 defTabSz="1127125">
              <a:spcBef>
                <a:spcPts val="1200"/>
              </a:spcBef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Witness the excitement as legends like Bernhard Langer, John Daly, Vijay Singh, and Fred Couples compete for their spot in the Charles Schwab Cup Finale.</a:t>
            </a:r>
          </a:p>
          <a:p>
            <a:pPr defTabSz="1127125">
              <a:spcBef>
                <a:spcPts val="1200"/>
              </a:spcBef>
            </a:pPr>
            <a:endParaRPr lang="en-US" sz="1600" b="1" i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Friday, November 1</a:t>
            </a:r>
            <a:r>
              <a:rPr lang="en-US" sz="2000" spc="2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st</a:t>
            </a: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Gates Open			8:00 AM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Championship First Round Begins	8:45 AM</a:t>
            </a:r>
          </a:p>
          <a:p>
            <a:pPr defTabSz="1127125">
              <a:spcBef>
                <a:spcPts val="800"/>
              </a:spcBef>
              <a:buSzPct val="60000"/>
            </a:pPr>
            <a:endParaRPr lang="en-US" sz="15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Sherwood Country Club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320 West Stafford Road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Thousand Oaks, CA 91361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nger-Regular" pitchFamily="50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CFB4893-FF31-4B10-8DFD-38293AD6D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4" y="447561"/>
            <a:ext cx="690847" cy="494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2BBD0-429A-4968-B187-531CBCBF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5861" y="450736"/>
            <a:ext cx="1065756" cy="488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70BBB-AD76-4D99-B96F-03C2853F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148" y="444432"/>
            <a:ext cx="1990308" cy="454183"/>
          </a:xfrm>
          <a:prstGeom prst="rect">
            <a:avLst/>
          </a:prstGeom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3B94725B-F15C-404F-8649-8F4FCFDCC6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2" b="20382"/>
          <a:stretch/>
        </p:blipFill>
        <p:spPr>
          <a:xfrm>
            <a:off x="719837" y="2993940"/>
            <a:ext cx="6352929" cy="2344113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65E56-09B2-4B60-8365-01DA3922853C}"/>
              </a:ext>
            </a:extLst>
          </p:cNvPr>
          <p:cNvSpPr txBox="1"/>
          <p:nvPr/>
        </p:nvSpPr>
        <p:spPr>
          <a:xfrm>
            <a:off x="5788857" y="8522234"/>
            <a:ext cx="11873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46241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9252AA-4DDE-466C-9039-71F97AC80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7354" r="16534" b="13458"/>
          <a:stretch/>
        </p:blipFill>
        <p:spPr>
          <a:xfrm>
            <a:off x="1" y="0"/>
            <a:ext cx="7772400" cy="100621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CAEA61-B6CC-42CE-93BE-B0C3E79FEF8F}"/>
              </a:ext>
            </a:extLst>
          </p:cNvPr>
          <p:cNvSpPr/>
          <p:nvPr/>
        </p:nvSpPr>
        <p:spPr>
          <a:xfrm>
            <a:off x="0" y="-3755"/>
            <a:ext cx="7772400" cy="100621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C0F87-C313-41B9-9A0C-DB58A32B825D}"/>
              </a:ext>
            </a:extLst>
          </p:cNvPr>
          <p:cNvSpPr/>
          <p:nvPr/>
        </p:nvSpPr>
        <p:spPr>
          <a:xfrm>
            <a:off x="258668" y="238141"/>
            <a:ext cx="7255064" cy="95783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B2F3D-E646-4092-8BDA-7B2379C472BB}"/>
              </a:ext>
            </a:extLst>
          </p:cNvPr>
          <p:cNvSpPr txBox="1"/>
          <p:nvPr/>
        </p:nvSpPr>
        <p:spPr>
          <a:xfrm flipH="1">
            <a:off x="607524" y="1380573"/>
            <a:ext cx="6577556" cy="811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00"/>
              </a:spcAft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Join </a:t>
            </a:r>
            <a:r>
              <a:rPr lang="en-US" sz="1700" b="1" spc="90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Name </a:t>
            </a:r>
            <a:r>
              <a:rPr lang="en-US" sz="1700" b="1" spc="90" dirty="0">
                <a:solidFill>
                  <a:schemeClr val="bg2">
                    <a:lumMod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for premier</a:t>
            </a: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views over 18 Green &amp; 10 Tee, access to Sherwood Country Club’s Clubhouse, and intimate proximity to the Professional Practice Range during the</a:t>
            </a:r>
          </a:p>
          <a:p>
            <a:pPr algn="ctr">
              <a:spcAft>
                <a:spcPts val="1400"/>
              </a:spcAft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2019 INVESCO QQQ CHAMPIONSHIP</a:t>
            </a:r>
            <a:endParaRPr lang="en-US" sz="3100" kern="1600" spc="13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 defTabSz="1127125">
              <a:spcBef>
                <a:spcPts val="1200"/>
              </a:spcBef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Witness the excitement as legends like Bernhard Langer, John Daly, Vijay Singh, and Fred Couples compete for their spot in the Charles Schwab Cup Championship.</a:t>
            </a:r>
          </a:p>
          <a:p>
            <a:pPr defTabSz="1127125">
              <a:spcBef>
                <a:spcPts val="1200"/>
              </a:spcBef>
            </a:pPr>
            <a:endParaRPr lang="en-US" sz="1600" b="1" i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Saturday, November 2</a:t>
            </a:r>
            <a:r>
              <a:rPr lang="en-US" sz="2000" spc="2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nd</a:t>
            </a: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Gates Open			8:00 AM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Championship Round 2 Begins	8:45 AM</a:t>
            </a:r>
          </a:p>
          <a:p>
            <a:pPr defTabSz="1127125">
              <a:spcBef>
                <a:spcPts val="800"/>
              </a:spcBef>
              <a:buSzPct val="60000"/>
            </a:pPr>
            <a:endParaRPr lang="en-US" sz="15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Sherwood Country Club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320 West Stafford Road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Thousand Oaks, CA 91361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nger-Regular" pitchFamily="50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CFB4893-FF31-4B10-8DFD-38293AD6D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4" y="447561"/>
            <a:ext cx="690847" cy="494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2BBD0-429A-4968-B187-531CBCBF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5861" y="450736"/>
            <a:ext cx="1065756" cy="488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70BBB-AD76-4D99-B96F-03C2853F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148" y="444432"/>
            <a:ext cx="1990308" cy="454183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45B70A05-6760-47D0-9853-3990CE64E3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2" b="20382"/>
          <a:stretch/>
        </p:blipFill>
        <p:spPr>
          <a:xfrm>
            <a:off x="719837" y="2993940"/>
            <a:ext cx="6352929" cy="2344113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C7E23B46-438A-4F8D-B3A3-DCE2EF9C85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3" b="-1"/>
          <a:stretch/>
        </p:blipFill>
        <p:spPr>
          <a:xfrm>
            <a:off x="719837" y="2993940"/>
            <a:ext cx="6352929" cy="23441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62162C-094E-4EC6-B335-04B0F02B947D}"/>
              </a:ext>
            </a:extLst>
          </p:cNvPr>
          <p:cNvSpPr txBox="1"/>
          <p:nvPr/>
        </p:nvSpPr>
        <p:spPr>
          <a:xfrm>
            <a:off x="5788857" y="8522234"/>
            <a:ext cx="11873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31402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94CED4-9B2E-4EBC-971A-F9BCDB55A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7354" r="16534" b="13458"/>
          <a:stretch/>
        </p:blipFill>
        <p:spPr>
          <a:xfrm>
            <a:off x="1" y="0"/>
            <a:ext cx="7772400" cy="100621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5702CD-40EE-4391-A90D-D5DE5216B399}"/>
              </a:ext>
            </a:extLst>
          </p:cNvPr>
          <p:cNvSpPr/>
          <p:nvPr/>
        </p:nvSpPr>
        <p:spPr>
          <a:xfrm>
            <a:off x="0" y="-3755"/>
            <a:ext cx="7772400" cy="100621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C0F87-C313-41B9-9A0C-DB58A32B825D}"/>
              </a:ext>
            </a:extLst>
          </p:cNvPr>
          <p:cNvSpPr/>
          <p:nvPr/>
        </p:nvSpPr>
        <p:spPr>
          <a:xfrm>
            <a:off x="266700" y="240019"/>
            <a:ext cx="7239000" cy="95783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B2F3D-E646-4092-8BDA-7B2379C472BB}"/>
              </a:ext>
            </a:extLst>
          </p:cNvPr>
          <p:cNvSpPr txBox="1"/>
          <p:nvPr/>
        </p:nvSpPr>
        <p:spPr>
          <a:xfrm flipH="1">
            <a:off x="626952" y="1379749"/>
            <a:ext cx="6577556" cy="811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00"/>
              </a:spcAft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Join </a:t>
            </a:r>
            <a:r>
              <a:rPr lang="en-US" sz="1700" b="1" spc="90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Name </a:t>
            </a:r>
            <a:r>
              <a:rPr lang="en-US" sz="1700" b="1" spc="90" dirty="0">
                <a:solidFill>
                  <a:schemeClr val="bg2">
                    <a:lumMod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for premier</a:t>
            </a: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views over 18 Green &amp; 10 Tee, access to Sherwood Country Club’s Clubhouse, and intimate proximity to the Professional Practice Range during the</a:t>
            </a:r>
          </a:p>
          <a:p>
            <a:pPr algn="ctr">
              <a:spcAft>
                <a:spcPts val="1400"/>
              </a:spcAft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2019 INVESCO QQQ CHAMPIONSHIP</a:t>
            </a:r>
            <a:endParaRPr lang="en-US" sz="3100" kern="1600" spc="13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 defTabSz="1127125">
              <a:spcBef>
                <a:spcPts val="1200"/>
              </a:spcBef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Witness the excitement as legends like Bernhard Langer, John Daly, Vijay Singh, and Fred Couples compete for their spot in the Charles Schwab Cup Championship.</a:t>
            </a:r>
          </a:p>
          <a:p>
            <a:pPr defTabSz="1127125">
              <a:spcBef>
                <a:spcPts val="1200"/>
              </a:spcBef>
            </a:pPr>
            <a:endParaRPr lang="en-US" sz="1600" b="1" i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Sunday, November 3</a:t>
            </a:r>
            <a:r>
              <a:rPr lang="en-US" sz="2000" spc="2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rd</a:t>
            </a: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Gates Open			7:00 AM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Championship Final Round Begins	7:45 AM</a:t>
            </a:r>
          </a:p>
          <a:p>
            <a:pPr defTabSz="1127125">
              <a:spcBef>
                <a:spcPts val="800"/>
              </a:spcBef>
              <a:buSzPct val="60000"/>
            </a:pPr>
            <a:endParaRPr lang="en-US" sz="15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Sherwood Country Club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320 West Stafford Road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Thousand Oaks, CA 91361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nger-Regular" pitchFamily="50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CFB4893-FF31-4B10-8DFD-38293AD6D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2" y="446737"/>
            <a:ext cx="690847" cy="494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2BBD0-429A-4968-B187-531CBCBF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5289" y="449912"/>
            <a:ext cx="1065756" cy="488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70BBB-AD76-4D99-B96F-03C2853F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576" y="443608"/>
            <a:ext cx="1990308" cy="454183"/>
          </a:xfrm>
          <a:prstGeom prst="rect">
            <a:avLst/>
          </a:prstGeom>
        </p:spPr>
      </p:pic>
      <p:pic>
        <p:nvPicPr>
          <p:cNvPr id="21" name="Picture 36">
            <a:extLst>
              <a:ext uri="{FF2B5EF4-FFF2-40B4-BE49-F238E27FC236}">
                <a16:creationId xmlns:a16="http://schemas.microsoft.com/office/drawing/2014/main" id="{AAE332D6-3303-48E2-8802-B23D43FCBB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2" b="20382"/>
          <a:stretch/>
        </p:blipFill>
        <p:spPr>
          <a:xfrm>
            <a:off x="739265" y="2993116"/>
            <a:ext cx="6352929" cy="234411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7E0692-6098-4B12-8B8B-B7F38EFF67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28585" r="-133" b="16102"/>
          <a:stretch/>
        </p:blipFill>
        <p:spPr>
          <a:xfrm>
            <a:off x="735944" y="2993116"/>
            <a:ext cx="6356250" cy="2344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A9F1F-6810-4EBA-8DD4-F825F6739D3D}"/>
              </a:ext>
            </a:extLst>
          </p:cNvPr>
          <p:cNvSpPr txBox="1"/>
          <p:nvPr/>
        </p:nvSpPr>
        <p:spPr>
          <a:xfrm>
            <a:off x="5808285" y="8521410"/>
            <a:ext cx="11873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245699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7DEE12A6CC9449AF5D871F9C1E626" ma:contentTypeVersion="2" ma:contentTypeDescription="Create a new document." ma:contentTypeScope="" ma:versionID="a417efff024a32d14770b835374ae3f4">
  <xsd:schema xmlns:xsd="http://www.w3.org/2001/XMLSchema" xmlns:xs="http://www.w3.org/2001/XMLSchema" xmlns:p="http://schemas.microsoft.com/office/2006/metadata/properties" xmlns:ns3="7d5c931c-0544-4d89-9c04-0b5d5bf99648" targetNamespace="http://schemas.microsoft.com/office/2006/metadata/properties" ma:root="true" ma:fieldsID="db0f6fab8397883c932b5c32797bda57" ns3:_="">
    <xsd:import namespace="7d5c931c-0544-4d89-9c04-0b5d5bf996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c931c-0544-4d89-9c04-0b5d5bf996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030D24-690B-4623-94E4-7BA39BA229CF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7d5c931c-0544-4d89-9c04-0b5d5bf99648"/>
    <ds:schemaRef ds:uri="http://schemas.microsoft.com/office/2006/documentManagement/types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4836EA5-874B-4174-9F0C-4670CC73E8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260EEC-D547-4EBF-AAF2-70CB9619B3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5c931c-0544-4d89-9c04-0b5d5bf996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4430</TotalTime>
  <Words>213</Words>
  <Application>Microsoft Office PowerPoint</Application>
  <PresentationFormat>Custom</PresentationFormat>
  <Paragraphs>51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Ginger-Regular</vt:lpstr>
      <vt:lpstr>Leelawadee UI Semilight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Jael Ballard</dc:creator>
  <cp:lastModifiedBy>Joe Lyon</cp:lastModifiedBy>
  <cp:revision>22</cp:revision>
  <dcterms:created xsi:type="dcterms:W3CDTF">2018-10-06T19:20:35Z</dcterms:created>
  <dcterms:modified xsi:type="dcterms:W3CDTF">2019-09-17T15:12:55Z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0x0101003677DEE12A6CC9449AF5D871F9C1E626</vt:lpwstr>
  </property>
</Properties>
</file>